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93" r:id="rId2"/>
    <p:sldId id="294" r:id="rId3"/>
    <p:sldId id="356" r:id="rId4"/>
    <p:sldId id="344" r:id="rId5"/>
    <p:sldId id="358" r:id="rId6"/>
    <p:sldId id="359" r:id="rId7"/>
    <p:sldId id="360" r:id="rId8"/>
    <p:sldId id="357" r:id="rId9"/>
    <p:sldId id="31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537349"/>
            <a:ext cx="1170185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#4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Perform Statistical Analysis on Somewhat Cleaned Data from “End Of Course Survey”  and Create Bar Graphs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Take a Somewhat Cleaned CSV “End of Course Survey” file and “Read” into R</a:t>
            </a:r>
          </a:p>
          <a:p>
            <a:r>
              <a:rPr lang="en-US" sz="2400" b="1" dirty="0"/>
              <a:t>	</a:t>
            </a:r>
            <a:r>
              <a:rPr lang="en-US" sz="1600" b="1" dirty="0"/>
              <a:t>(In reality actually working with the original dirty data)</a:t>
            </a:r>
          </a:p>
          <a:p>
            <a:endParaRPr lang="en-US" sz="1600" b="1" dirty="0"/>
          </a:p>
          <a:p>
            <a:r>
              <a:rPr lang="en-US" sz="2400" b="1" dirty="0"/>
              <a:t>2. Then Write a Script to:</a:t>
            </a:r>
          </a:p>
          <a:p>
            <a:r>
              <a:rPr lang="en-US" sz="2400" b="1" dirty="0"/>
              <a:t>	Change the Categorical Data to Specific Numerical Data</a:t>
            </a:r>
          </a:p>
          <a:p>
            <a:r>
              <a:rPr lang="en-US" sz="2400" b="1" dirty="0"/>
              <a:t>	Perform Mean Calculations Per Question (Column)</a:t>
            </a:r>
          </a:p>
          <a:p>
            <a:r>
              <a:rPr lang="en-US" sz="2400" b="1" dirty="0"/>
              <a:t>	Perform Standard Deviation Calculations Per Question (Column)</a:t>
            </a:r>
          </a:p>
          <a:p>
            <a:r>
              <a:rPr lang="en-US" sz="2400" b="1" dirty="0"/>
              <a:t>	View Just the Results in R</a:t>
            </a:r>
          </a:p>
          <a:p>
            <a:r>
              <a:rPr lang="en-US" sz="2400" b="1" dirty="0"/>
              <a:t>	Output to a PDF file a Bar Graph of the Means Per Question</a:t>
            </a:r>
          </a:p>
          <a:p>
            <a:r>
              <a:rPr lang="en-US" sz="2400" b="1" dirty="0"/>
              <a:t>	Output to a PDF file a Bar Graph of the Standard Deviation Per Question</a:t>
            </a:r>
          </a:p>
          <a:p>
            <a:r>
              <a:rPr lang="en-US" sz="2400" b="1" dirty="0"/>
              <a:t>	Write All of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1143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&amp; Output Bar Graphs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2057400" y="2895427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42F8F1-D852-49DE-9A44-71710ED8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98" y="1021419"/>
            <a:ext cx="6233700" cy="167654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25B74B-8FC3-425B-A3FB-A022DC838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643" y="2906069"/>
            <a:ext cx="6647935" cy="26001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91366" y="24409"/>
            <a:ext cx="11609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Rounded Mean &amp; Standard Deviation Per Question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E5F88D-08BC-4BD3-B3F0-268C950C5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216" y="1110686"/>
            <a:ext cx="7704488" cy="708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E8393-04C4-41AA-961B-E49429CB6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504" y="3429000"/>
            <a:ext cx="5075360" cy="11812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150076" y="2016870"/>
            <a:ext cx="2706129" cy="21473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445026" y="-42030"/>
            <a:ext cx="6827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Mean (MPLS)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7B4835-20F7-43AF-851B-CEB188190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417" y="1259808"/>
            <a:ext cx="7593165" cy="8631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307362" y="1832391"/>
            <a:ext cx="1964726" cy="22020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7F116E0-97F1-4556-AD4D-3B4D8B41D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852" y="2316452"/>
            <a:ext cx="2976680" cy="3204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 descr="C:\Users\micha\AppData\Local\Temp\SNAGHTML48dd7bf.PNG">
            <a:extLst>
              <a:ext uri="{FF2B5EF4-FFF2-40B4-BE49-F238E27FC236}">
                <a16:creationId xmlns:a16="http://schemas.microsoft.com/office/drawing/2014/main" id="{1FA881D0-B5B1-4AE2-8C3C-D60F5742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693323"/>
            <a:ext cx="9105900" cy="47625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815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Standard Deviation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CB1B-18B6-4409-A5F2-42EEE6EF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87" y="2381872"/>
            <a:ext cx="2958190" cy="3099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C:\Users\micha\AppData\Local\Temp\SNAGHTML48f9fae.PNG">
            <a:extLst>
              <a:ext uri="{FF2B5EF4-FFF2-40B4-BE49-F238E27FC236}">
                <a16:creationId xmlns:a16="http://schemas.microsoft.com/office/drawing/2014/main" id="{90652F37-B948-4192-88AB-B8A194D1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6" y="1339050"/>
            <a:ext cx="9829800" cy="809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677214" y="1648512"/>
            <a:ext cx="2069760" cy="189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A9BB9-FA03-4532-86B6-478CE6DB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822" y="717552"/>
            <a:ext cx="7422523" cy="45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1593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The Actual PDF File that Has Both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CB1B-18B6-4409-A5F2-42EEE6EF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0269" y="2704825"/>
            <a:ext cx="2613409" cy="27384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7404A1-E426-4AE5-8C72-AFB343FD7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348" y="1790629"/>
            <a:ext cx="4100339" cy="22694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BE813B-FCFA-499D-9966-15E2E26A0E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357" y="2653138"/>
            <a:ext cx="2613409" cy="2813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4" name="Picture 2" descr="C:\Users\micha\AppData\Local\Temp\SNAGHTML4b99774.PNG">
            <a:extLst>
              <a:ext uri="{FF2B5EF4-FFF2-40B4-BE49-F238E27FC236}">
                <a16:creationId xmlns:a16="http://schemas.microsoft.com/office/drawing/2014/main" id="{F0E70312-2140-4F51-948B-2DA74BA3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54" y="730554"/>
            <a:ext cx="9915525" cy="6762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FDA7F0-7929-4EA5-9D91-8ACC0C9020A5}"/>
              </a:ext>
            </a:extLst>
          </p:cNvPr>
          <p:cNvCxnSpPr>
            <a:cxnSpLocks/>
          </p:cNvCxnSpPr>
          <p:nvPr/>
        </p:nvCxnSpPr>
        <p:spPr>
          <a:xfrm flipH="1">
            <a:off x="2758343" y="2961529"/>
            <a:ext cx="1964726" cy="18944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7A61FF-BD7C-4168-8D91-782EDC380952}"/>
              </a:ext>
            </a:extLst>
          </p:cNvPr>
          <p:cNvCxnSpPr>
            <a:cxnSpLocks/>
          </p:cNvCxnSpPr>
          <p:nvPr/>
        </p:nvCxnSpPr>
        <p:spPr>
          <a:xfrm>
            <a:off x="5924157" y="2961529"/>
            <a:ext cx="3089551" cy="27594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7976</TotalTime>
  <Words>146</Words>
  <Application>Microsoft Office PowerPoint</Application>
  <PresentationFormat>Widescreen</PresentationFormat>
  <Paragraphs>33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164</cp:revision>
  <dcterms:created xsi:type="dcterms:W3CDTF">2017-10-26T06:05:04Z</dcterms:created>
  <dcterms:modified xsi:type="dcterms:W3CDTF">2018-01-19T01:51:59Z</dcterms:modified>
</cp:coreProperties>
</file>